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67000" y="2409453"/>
            <a:ext cx="6858000" cy="2039094"/>
            <a:chOff x="2667000" y="1988840"/>
            <a:chExt cx="6858000" cy="203909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5637" y="1988840"/>
              <a:ext cx="5800725" cy="590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67000" y="3284984"/>
              <a:ext cx="6858000" cy="7429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5398" y="836712"/>
            <a:ext cx="107632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544550"/>
            <a:ext cx="3267431" cy="320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104900" y="1456318"/>
            <a:ext cx="9982200" cy="4732334"/>
            <a:chOff x="1104900" y="1456318"/>
            <a:chExt cx="9982200" cy="4732334"/>
          </a:xfrm>
        </p:grpSpPr>
        <p:grpSp>
          <p:nvGrpSpPr>
            <p:cNvPr id="6" name="组合 5"/>
            <p:cNvGrpSpPr/>
            <p:nvPr/>
          </p:nvGrpSpPr>
          <p:grpSpPr>
            <a:xfrm>
              <a:off x="1127448" y="1456318"/>
              <a:ext cx="9176205" cy="638175"/>
              <a:chOff x="1127448" y="1456318"/>
              <a:chExt cx="9176205" cy="6381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27448" y="1484784"/>
                <a:ext cx="5705475" cy="52387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760353" y="1456318"/>
                <a:ext cx="3543300" cy="638175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1271464" y="2193978"/>
              <a:ext cx="3311291" cy="534761"/>
              <a:chOff x="1271464" y="2193978"/>
              <a:chExt cx="3311291" cy="534761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71464" y="2204864"/>
                <a:ext cx="1971675" cy="52387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58780" y="2193978"/>
                <a:ext cx="1323975" cy="504825"/>
              </a:xfrm>
              <a:prstGeom prst="rect">
                <a:avLst/>
              </a:prstGeom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1127448" y="2867340"/>
              <a:ext cx="8372475" cy="712107"/>
              <a:chOff x="1127448" y="2867340"/>
              <a:chExt cx="8372475" cy="712107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27448" y="2884122"/>
                <a:ext cx="5867400" cy="695325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994848" y="2867340"/>
                <a:ext cx="2505075" cy="628650"/>
              </a:xfrm>
              <a:prstGeom prst="rect">
                <a:avLst/>
              </a:prstGeom>
            </p:spPr>
          </p:pic>
        </p:grp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04900" y="3826452"/>
              <a:ext cx="9982200" cy="2362200"/>
            </a:xfrm>
            <a:prstGeom prst="rect">
              <a:avLst/>
            </a:prstGeom>
          </p:spPr>
        </p:pic>
      </p:grpSp>
      <p:sp useBgFill="1">
        <p:nvSpPr>
          <p:cNvPr id="15" name="矩形 14"/>
          <p:cNvSpPr/>
          <p:nvPr/>
        </p:nvSpPr>
        <p:spPr>
          <a:xfrm>
            <a:off x="1082680" y="2945808"/>
            <a:ext cx="9909863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082680" y="3744462"/>
            <a:ext cx="10197896" cy="15567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082680" y="5550111"/>
            <a:ext cx="9909863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404664"/>
            <a:ext cx="9886950" cy="6201841"/>
            <a:chOff x="1487488" y="260648"/>
            <a:chExt cx="9886950" cy="62018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7488" y="260648"/>
              <a:ext cx="9886950" cy="5305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5805264"/>
              <a:ext cx="5448300" cy="657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99456" y="3212975"/>
            <a:ext cx="10513168" cy="249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5998280"/>
            <a:ext cx="6552728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908720"/>
            <a:ext cx="10629900" cy="2790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0197" y="3645024"/>
            <a:ext cx="3091606" cy="30670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700808"/>
            <a:ext cx="10325100" cy="4286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320136" y="1556792"/>
            <a:ext cx="4032448" cy="38164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6392" y="2564904"/>
            <a:ext cx="5713623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93371" y="3433005"/>
            <a:ext cx="5713623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26392" y="4277956"/>
            <a:ext cx="6577720" cy="18531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772816"/>
            <a:ext cx="8543925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708920"/>
            <a:ext cx="864096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717032"/>
            <a:ext cx="864096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4619858"/>
            <a:ext cx="8640960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56792"/>
            <a:ext cx="107251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411560"/>
            <a:ext cx="10067925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149080"/>
            <a:ext cx="914501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5098204"/>
            <a:ext cx="914501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6035753"/>
            <a:ext cx="914501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844824"/>
            <a:ext cx="107537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247900"/>
            <a:ext cx="10039350" cy="2362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2666" y="3124887"/>
            <a:ext cx="821176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2666" y="3946689"/>
            <a:ext cx="8211766" cy="608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556792"/>
            <a:ext cx="10029825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077072"/>
            <a:ext cx="10369152" cy="2232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2025-12-18T01:56:13Z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